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5" r:id="rId8"/>
    <p:sldId id="261" r:id="rId9"/>
    <p:sldId id="268" r:id="rId10"/>
    <p:sldId id="262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23A997-DDFB-4287-8DB4-A74E06399A3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EC957A-774B-4FB1-B04A-7FE431184E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Les-engrais-verts-couverture-sca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9" y="285728"/>
            <a:ext cx="8501122" cy="628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culture des engrais verts se conduit comme toute culture : arrosage – fertilisation </a:t>
            </a:r>
          </a:p>
          <a:p>
            <a:r>
              <a:rPr lang="fr-FR" dirty="0" smtClean="0"/>
              <a:t>N’hésitez pas à installer un engrais vert même si l’intervalle avant la prochaine culture est court , en six semaines certains peuvent pousser d’un mètre , c’est toujours ça de pris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8000" dirty="0" smtClean="0">
                <a:latin typeface="Bernard MT Condensed" pitchFamily="18" charset="0"/>
              </a:rPr>
              <a:t>nous vous souhaitons un joli mois de mai </a:t>
            </a:r>
            <a:endParaRPr lang="fr-FR" sz="80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Comic Sans MS" pitchFamily="66" charset="0"/>
              </a:rPr>
              <a:t>Pourquoi installer des engrais verts dans son jardin ?</a:t>
            </a:r>
            <a:endParaRPr lang="fr-F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C’est un moyen simple de nourrir le sol .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Ces plantes cultivées sur place enfoncent leurs racines (donc de la matière organique) ce qui améliore le sol en profondeur &amp; de façon homogène , elles créent de la porosité en se décomposant .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Votre sol minéralise la matière organique &amp; rend disponible les éléments nutritifs pour vos cultures 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Moutarde &amp; Sarrasin</a:t>
            </a:r>
            <a:endParaRPr lang="fr-FR" dirty="0"/>
          </a:p>
        </p:txBody>
      </p:sp>
      <p:pic>
        <p:nvPicPr>
          <p:cNvPr id="4" name="Espace réservé du contenu 3" descr="moutar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7" y="1648603"/>
            <a:ext cx="3786214" cy="3405203"/>
          </a:xfrm>
        </p:spPr>
      </p:pic>
      <p:pic>
        <p:nvPicPr>
          <p:cNvPr id="5" name="Image 4" descr="sarraz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500438"/>
            <a:ext cx="4071966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Quels végétaux peuvent servir d’engrais verts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428736"/>
            <a:ext cx="8186766" cy="4697427"/>
          </a:xfrm>
        </p:spPr>
        <p:txBody>
          <a:bodyPr>
            <a:normAutofit fontScale="70000" lnSpcReduction="20000"/>
          </a:bodyPr>
          <a:lstStyle/>
          <a:p>
            <a:r>
              <a:rPr lang="fr-FR" sz="3100" dirty="0" smtClean="0">
                <a:solidFill>
                  <a:srgbClr val="FF0000"/>
                </a:solidFill>
              </a:rPr>
              <a:t>La</a:t>
            </a:r>
            <a:r>
              <a:rPr lang="fr-FR" sz="4700" dirty="0" smtClean="0">
                <a:solidFill>
                  <a:srgbClr val="FF0000"/>
                </a:solidFill>
              </a:rPr>
              <a:t> </a:t>
            </a:r>
            <a:r>
              <a:rPr lang="fr-FR" sz="3100" dirty="0" smtClean="0">
                <a:solidFill>
                  <a:srgbClr val="FF0000"/>
                </a:solidFill>
              </a:rPr>
              <a:t>moutarde</a:t>
            </a:r>
            <a:r>
              <a:rPr lang="fr-FR" sz="4700" dirty="0" smtClean="0">
                <a:solidFill>
                  <a:srgbClr val="FF0000"/>
                </a:solidFill>
              </a:rPr>
              <a:t> :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/>
              <a:t>croissance rapide ,</a:t>
            </a:r>
          </a:p>
          <a:p>
            <a:r>
              <a:rPr lang="fr-FR" dirty="0" smtClean="0"/>
              <a:t> attire les auxiliaires ,</a:t>
            </a:r>
          </a:p>
          <a:p>
            <a:r>
              <a:rPr lang="fr-FR" dirty="0" smtClean="0"/>
              <a:t> germination facile ,</a:t>
            </a:r>
          </a:p>
          <a:p>
            <a:r>
              <a:rPr lang="fr-FR" dirty="0" smtClean="0"/>
              <a:t> semis de mars à août: 200 à300 gr x 100 m2 </a:t>
            </a:r>
            <a:r>
              <a:rPr lang="fr-FR" sz="2000" dirty="0" smtClean="0"/>
              <a:t>(ne pas cultiver avant les radis ou les navets)</a:t>
            </a: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La </a:t>
            </a:r>
            <a:r>
              <a:rPr lang="fr-FR" dirty="0" err="1" smtClean="0">
                <a:solidFill>
                  <a:srgbClr val="FF0000"/>
                </a:solidFill>
              </a:rPr>
              <a:t>phacélie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smtClean="0"/>
              <a:t>son système racinaire puissant décompacte le sol ,</a:t>
            </a:r>
          </a:p>
          <a:p>
            <a:r>
              <a:rPr lang="fr-FR" dirty="0" smtClean="0"/>
              <a:t> sa jolie floraison attire beaucoup d’insectes ,</a:t>
            </a:r>
          </a:p>
          <a:p>
            <a:r>
              <a:rPr lang="fr-FR" dirty="0" smtClean="0"/>
              <a:t> semis : 100 à 150 gr x 100 m2 d’août  à février .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Le sorgho </a:t>
            </a:r>
            <a:r>
              <a:rPr lang="fr-FR" dirty="0" smtClean="0">
                <a:solidFill>
                  <a:srgbClr val="00B050"/>
                </a:solidFill>
              </a:rPr>
              <a:t>:  </a:t>
            </a:r>
            <a:r>
              <a:rPr lang="fr-FR" dirty="0" smtClean="0"/>
              <a:t>semez fin juin ,</a:t>
            </a:r>
          </a:p>
          <a:p>
            <a:r>
              <a:rPr lang="fr-FR" dirty="0" smtClean="0"/>
              <a:t> hauteur 3M , brise vent &amp; production de biomasse assurés.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La vesce </a:t>
            </a:r>
            <a:r>
              <a:rPr lang="fr-FR" dirty="0" smtClean="0"/>
              <a:t>, semis de sept/</a:t>
            </a:r>
            <a:r>
              <a:rPr lang="fr-FR" dirty="0" err="1" smtClean="0"/>
              <a:t>oct</a:t>
            </a:r>
            <a:r>
              <a:rPr lang="fr-FR" dirty="0" smtClean="0"/>
              <a:t>  à mars/avril  500 gr x 100m2 </a:t>
            </a:r>
          </a:p>
          <a:p>
            <a:r>
              <a:rPr lang="fr-FR" dirty="0" smtClean="0"/>
              <a:t> apporte de l’azote  ( nécessite un tuteurage 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lendrier-engrais-vert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42852"/>
            <a:ext cx="8858312" cy="65008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Comment installer son premier engrais vert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On attend qu’une récolte soit terminée , ce qui laisse un sol prêt à semer .</a:t>
            </a:r>
          </a:p>
          <a:p>
            <a:r>
              <a:rPr lang="fr-FR" dirty="0" smtClean="0">
                <a:latin typeface="Comic Sans MS" pitchFamily="66" charset="0"/>
              </a:rPr>
              <a:t>Par exemple installez du sorgho après vos pommes de terre , en septembre broyez le, puis faites vos semis d’automne . 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4" name="Image 3" descr="jachère fleur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3309937" y="7358089"/>
            <a:ext cx="2524125" cy="71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  <a:latin typeface="Comic Sans MS" pitchFamily="66" charset="0"/>
              </a:rPr>
              <a:t>le sorgho</a:t>
            </a:r>
            <a:endParaRPr lang="fr-F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Espace réservé du contenu 3" descr="le sorgh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8215370" cy="51435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9600" dirty="0" smtClean="0">
                <a:solidFill>
                  <a:schemeClr val="accent3"/>
                </a:solidFill>
              </a:rPr>
              <a:t>Conseils :</a:t>
            </a:r>
            <a:endParaRPr lang="fr-FR" sz="9600" dirty="0">
              <a:solidFill>
                <a:schemeClr val="accent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Pensez à faire des successions culturales , de sorte à pouvoir semer votre engrais vert .</a:t>
            </a:r>
          </a:p>
          <a:p>
            <a:r>
              <a:rPr lang="fr-FR" dirty="0" smtClean="0"/>
              <a:t>Exemple : sur une planche vous semez des navets en février/mars , quand vous aurez fini votre récolte  en juin et que vous décidez de semer des épinards ou de la mâche en septembre , vous pouvez entre vos deux cultures semer de la moutarde ou de la </a:t>
            </a:r>
            <a:r>
              <a:rPr lang="fr-FR" dirty="0" err="1" smtClean="0"/>
              <a:t>phacélie</a:t>
            </a:r>
            <a:r>
              <a:rPr lang="fr-FR" dirty="0" smtClean="0"/>
              <a:t> 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dirty="0" err="1" smtClean="0"/>
              <a:t>phacélie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198</TotalTime>
  <Words>365</Words>
  <Application>Microsoft Office PowerPoint</Application>
  <PresentationFormat>Affichage à l'écran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Apex</vt:lpstr>
      <vt:lpstr>Diapositive 1</vt:lpstr>
      <vt:lpstr>Pourquoi installer des engrais verts dans son jardin ?</vt:lpstr>
      <vt:lpstr>Moutarde &amp; Sarrasin</vt:lpstr>
      <vt:lpstr>Quels végétaux peuvent servir d’engrais verts ?</vt:lpstr>
      <vt:lpstr>Diapositive 5</vt:lpstr>
      <vt:lpstr>Comment installer son premier engrais vert ?</vt:lpstr>
      <vt:lpstr>le sorgho</vt:lpstr>
      <vt:lpstr>Conseils :</vt:lpstr>
      <vt:lpstr>La phacélie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OPERATEUR</dc:creator>
  <cp:lastModifiedBy>OPERATEUR</cp:lastModifiedBy>
  <cp:revision>37</cp:revision>
  <dcterms:created xsi:type="dcterms:W3CDTF">2020-04-23T15:37:55Z</dcterms:created>
  <dcterms:modified xsi:type="dcterms:W3CDTF">2020-04-25T16:58:42Z</dcterms:modified>
</cp:coreProperties>
</file>