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9" r:id="rId2"/>
    <p:sldId id="260" r:id="rId3"/>
    <p:sldId id="262" r:id="rId4"/>
    <p:sldId id="261" r:id="rId5"/>
    <p:sldId id="256" r:id="rId6"/>
    <p:sldId id="263" r:id="rId7"/>
    <p:sldId id="258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42F5D-2309-429F-9CC4-2C8567EC5344}" type="datetimeFigureOut">
              <a:rPr lang="fr-FR" smtClean="0"/>
              <a:pPr/>
              <a:t>25/01/2021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DFCD9-57CB-4654-A652-FFC5459786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E41D-A304-45B3-8553-BA239FAA74E4}" type="datetimeFigureOut">
              <a:rPr lang="fr-FR" smtClean="0"/>
              <a:pPr/>
              <a:t>25/01/2021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A395-CBAC-4FFE-AE6F-1AFCCC4CFD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E41D-A304-45B3-8553-BA239FAA74E4}" type="datetimeFigureOut">
              <a:rPr lang="fr-FR" smtClean="0"/>
              <a:pPr/>
              <a:t>25/01/2021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A395-CBAC-4FFE-AE6F-1AFCCC4CFD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E41D-A304-45B3-8553-BA239FAA74E4}" type="datetimeFigureOut">
              <a:rPr lang="fr-FR" smtClean="0"/>
              <a:pPr/>
              <a:t>25/01/2021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A395-CBAC-4FFE-AE6F-1AFCCC4CFD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E41D-A304-45B3-8553-BA239FAA74E4}" type="datetimeFigureOut">
              <a:rPr lang="fr-FR" smtClean="0"/>
              <a:pPr/>
              <a:t>25/01/2021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A395-CBAC-4FFE-AE6F-1AFCCC4CFD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E41D-A304-45B3-8553-BA239FAA74E4}" type="datetimeFigureOut">
              <a:rPr lang="fr-FR" smtClean="0"/>
              <a:pPr/>
              <a:t>25/01/2021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A395-CBAC-4FFE-AE6F-1AFCCC4CFD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E41D-A304-45B3-8553-BA239FAA74E4}" type="datetimeFigureOut">
              <a:rPr lang="fr-FR" smtClean="0"/>
              <a:pPr/>
              <a:t>25/01/2021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A395-CBAC-4FFE-AE6F-1AFCCC4CFD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E41D-A304-45B3-8553-BA239FAA74E4}" type="datetimeFigureOut">
              <a:rPr lang="fr-FR" smtClean="0"/>
              <a:pPr/>
              <a:t>25/01/2021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A395-CBAC-4FFE-AE6F-1AFCCC4CFD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E41D-A304-45B3-8553-BA239FAA74E4}" type="datetimeFigureOut">
              <a:rPr lang="fr-FR" smtClean="0"/>
              <a:pPr/>
              <a:t>25/01/2021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A395-CBAC-4FFE-AE6F-1AFCCC4CFD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E41D-A304-45B3-8553-BA239FAA74E4}" type="datetimeFigureOut">
              <a:rPr lang="fr-FR" smtClean="0"/>
              <a:pPr/>
              <a:t>25/01/2021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A395-CBAC-4FFE-AE6F-1AFCCC4CFD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E41D-A304-45B3-8553-BA239FAA74E4}" type="datetimeFigureOut">
              <a:rPr lang="fr-FR" smtClean="0"/>
              <a:pPr/>
              <a:t>25/01/2021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A395-CBAC-4FFE-AE6F-1AFCCC4CFD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E41D-A304-45B3-8553-BA239FAA74E4}" type="datetimeFigureOut">
              <a:rPr lang="fr-FR" smtClean="0"/>
              <a:pPr/>
              <a:t>25/01/2021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BCA395-CBAC-4FFE-AE6F-1AFCCC4CFDD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A7E41D-A304-45B3-8553-BA239FAA74E4}" type="datetimeFigureOut">
              <a:rPr lang="fr-FR" smtClean="0"/>
              <a:pPr/>
              <a:t>25/01/2021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BCA395-CBAC-4FFE-AE6F-1AFCCC4CFDDC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La taille de la glycine 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3" name="Image 2" descr="glycine-faca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23" y="2000240"/>
            <a:ext cx="8048681" cy="435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57158" y="1428736"/>
            <a:ext cx="8329642" cy="50720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2000" dirty="0" smtClean="0">
                <a:latin typeface="Comic Sans MS" pitchFamily="66" charset="0"/>
              </a:rPr>
              <a:t>La glycine ne nécessite aucun entretien  sinon plusieurs tailles par an .</a:t>
            </a:r>
            <a:br>
              <a:rPr lang="fr-FR" sz="2000" dirty="0" smtClean="0">
                <a:latin typeface="Comic Sans MS" pitchFamily="66" charset="0"/>
              </a:rPr>
            </a:br>
            <a:r>
              <a:rPr lang="fr-FR" sz="2000" dirty="0" smtClean="0">
                <a:latin typeface="Comic Sans MS" pitchFamily="66" charset="0"/>
              </a:rPr>
              <a:t>Armez vous d’un bon sécateur ( bien affuté )</a:t>
            </a:r>
            <a:br>
              <a:rPr lang="fr-FR" sz="2000" dirty="0" smtClean="0">
                <a:latin typeface="Comic Sans MS" pitchFamily="66" charset="0"/>
              </a:rPr>
            </a:br>
            <a:r>
              <a:rPr lang="fr-FR" sz="2000" dirty="0" smtClean="0">
                <a:latin typeface="Comic Sans MS" pitchFamily="66" charset="0"/>
              </a:rPr>
              <a:t>Vous n’aurez aucun mal à obtenir ce que vous voulez .</a:t>
            </a:r>
            <a:br>
              <a:rPr lang="fr-FR" sz="2000" dirty="0" smtClean="0">
                <a:latin typeface="Comic Sans MS" pitchFamily="66" charset="0"/>
              </a:rPr>
            </a:br>
            <a:r>
              <a:rPr lang="fr-FR" sz="2000" dirty="0" smtClean="0">
                <a:latin typeface="Comic Sans MS" pitchFamily="66" charset="0"/>
              </a:rPr>
              <a:t>Les fleurs apparaissant sur les tiges de l’année précédente, il est important de procéder à ces opérations de taille systématiques .</a:t>
            </a:r>
            <a:br>
              <a:rPr lang="fr-FR" sz="2000" dirty="0" smtClean="0">
                <a:latin typeface="Comic Sans MS" pitchFamily="66" charset="0"/>
              </a:rPr>
            </a:br>
            <a:r>
              <a:rPr lang="fr-FR" sz="2000" dirty="0" smtClean="0">
                <a:latin typeface="Comic Sans MS" pitchFamily="66" charset="0"/>
              </a:rPr>
              <a:t>Coupez les jeunes pousses (vigoureuses, fines , écores verte ) trois fois par an si besoin , afin de favoriser les boutons floraux .</a:t>
            </a:r>
            <a:br>
              <a:rPr lang="fr-FR" sz="2000" dirty="0" smtClean="0">
                <a:latin typeface="Comic Sans MS" pitchFamily="66" charset="0"/>
              </a:rPr>
            </a:br>
            <a:r>
              <a:rPr lang="fr-FR" sz="2000" dirty="0" smtClean="0">
                <a:latin typeface="Comic Sans MS" pitchFamily="66" charset="0"/>
              </a:rPr>
              <a:t> </a:t>
            </a:r>
            <a:br>
              <a:rPr lang="fr-FR" sz="2000" dirty="0" smtClean="0">
                <a:latin typeface="Comic Sans MS" pitchFamily="66" charset="0"/>
              </a:rPr>
            </a:br>
            <a:r>
              <a:rPr lang="fr-FR" sz="2000" dirty="0" smtClean="0">
                <a:latin typeface="Comic Sans MS" pitchFamily="66" charset="0"/>
              </a:rPr>
              <a:t/>
            </a:r>
            <a:br>
              <a:rPr lang="fr-FR" sz="2000" dirty="0" smtClean="0">
                <a:latin typeface="Comic Sans MS" pitchFamily="66" charset="0"/>
              </a:rPr>
            </a:br>
            <a:endParaRPr lang="fr-FR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glycine-bourgeons  à fleu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71612"/>
            <a:ext cx="8229600" cy="3071834"/>
          </a:xfrm>
        </p:spPr>
        <p:txBody>
          <a:bodyPr>
            <a:normAutofit/>
          </a:bodyPr>
          <a:lstStyle/>
          <a:p>
            <a:r>
              <a:rPr lang="fr-FR" sz="2000" dirty="0" smtClean="0">
                <a:latin typeface="Comic Sans MS" pitchFamily="66" charset="0"/>
              </a:rPr>
              <a:t>Maintenant , taillez les branches latérales en ne laissant que 2 ou 3 yeux comptés à partir du point de départ de la tige </a:t>
            </a:r>
            <a:r>
              <a:rPr lang="fr-FR" sz="2000" dirty="0" smtClean="0">
                <a:latin typeface="Comic Sans MS" pitchFamily="66" charset="0"/>
              </a:rPr>
              <a:t>à</a:t>
            </a:r>
            <a:r>
              <a:rPr lang="fr-FR" sz="2000" dirty="0" smtClean="0">
                <a:latin typeface="Comic Sans MS" pitchFamily="66" charset="0"/>
              </a:rPr>
              <a:t> </a:t>
            </a:r>
            <a:r>
              <a:rPr lang="fr-FR" sz="2000" dirty="0" smtClean="0">
                <a:latin typeface="Comic Sans MS" pitchFamily="66" charset="0"/>
              </a:rPr>
              <a:t>couper soit environ 10cm </a:t>
            </a:r>
            <a:endParaRPr lang="fr-FR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G_1880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305800" cy="414340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Comic Sans MS" pitchFamily="66" charset="0"/>
              </a:rPr>
              <a:t>Pendant la végétation on réduit à 20cm de longueur l’ensemble des tiges volubiles qui ne jouent pas de rôle dans la structure de la plante .</a:t>
            </a: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Joli feuillage d’automne 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Espace réservé pour une image  4" descr="glycine-japonaise-feuillage-automn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596" y="428604"/>
            <a:ext cx="8358246" cy="52149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75</Words>
  <Application>Microsoft Office PowerPoint</Application>
  <PresentationFormat>Affichage à l'écran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Débit</vt:lpstr>
      <vt:lpstr>La taille de la glycine </vt:lpstr>
      <vt:lpstr>La glycine ne nécessite aucun entretien  sinon plusieurs tailles par an . Armez vous d’un bon sécateur ( bien affuté ) Vous n’aurez aucun mal à obtenir ce que vous voulez . Les fleurs apparaissant sur les tiges de l’année précédente, il est important de procéder à ces opérations de taille systématiques . Coupez les jeunes pousses (vigoureuses, fines , écores verte ) trois fois par an si besoin , afin de favoriser les boutons floraux .    </vt:lpstr>
      <vt:lpstr>Diapositive 3</vt:lpstr>
      <vt:lpstr>Maintenant , taillez les branches latérales en ne laissant que 2 ou 3 yeux comptés à partir du point de départ de la tige à couper soit environ 10cm </vt:lpstr>
      <vt:lpstr>Diapositive 5</vt:lpstr>
      <vt:lpstr>Pendant la végétation on réduit à 20cm de longueur l’ensemble des tiges volubiles qui ne jouent pas de rôle dans la structure de la plante .</vt:lpstr>
      <vt:lpstr>Joli feuillage d’automne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OPERATEUR</dc:creator>
  <cp:lastModifiedBy>UTILISATEUR</cp:lastModifiedBy>
  <cp:revision>14</cp:revision>
  <dcterms:created xsi:type="dcterms:W3CDTF">2020-01-22T13:56:42Z</dcterms:created>
  <dcterms:modified xsi:type="dcterms:W3CDTF">2021-01-25T07:24:21Z</dcterms:modified>
</cp:coreProperties>
</file>