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7" r:id="rId4"/>
    <p:sldId id="258" r:id="rId5"/>
    <p:sldId id="268" r:id="rId6"/>
    <p:sldId id="259" r:id="rId7"/>
    <p:sldId id="270" r:id="rId8"/>
    <p:sldId id="260" r:id="rId9"/>
    <p:sldId id="274" r:id="rId10"/>
    <p:sldId id="261" r:id="rId11"/>
    <p:sldId id="271" r:id="rId12"/>
    <p:sldId id="262" r:id="rId13"/>
    <p:sldId id="272" r:id="rId14"/>
    <p:sldId id="263" r:id="rId15"/>
    <p:sldId id="266" r:id="rId16"/>
    <p:sldId id="264" r:id="rId17"/>
    <p:sldId id="275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8B549-C3B3-47C6-B91C-C534C26F427A}" type="datetimeFigureOut">
              <a:rPr lang="fr-FR" smtClean="0"/>
              <a:pPr/>
              <a:t>02/04/2021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A56F9-CCC9-478A-8065-A6FD9593596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797172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omic Sans MS" pitchFamily="66" charset="0"/>
              </a:rPr>
              <a:t>Que faire grimper le long d’un mur ?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57627"/>
            <a:ext cx="8229600" cy="157163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Ici ne sont cités que quelques exemples , les autres vous les connaissez tous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</a:t>
            </a:r>
            <a:r>
              <a:rPr lang="fr-FR" dirty="0" err="1" smtClean="0">
                <a:latin typeface="Comic Sans MS" pitchFamily="66" charset="0"/>
              </a:rPr>
              <a:t>rubus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Mûres ou ronces,  plantes grimpantes sarmenteuses à fruits  .</a:t>
            </a:r>
          </a:p>
          <a:p>
            <a:r>
              <a:rPr lang="fr-FR" dirty="0" smtClean="0"/>
              <a:t>De croissance vigoureuse ils émettent des rameaux de plusieurs mètres .</a:t>
            </a:r>
          </a:p>
          <a:p>
            <a:r>
              <a:rPr lang="fr-FR" dirty="0" smtClean="0"/>
              <a:t>Feuilles caduques ou semi-persistantes .</a:t>
            </a:r>
          </a:p>
          <a:p>
            <a:r>
              <a:rPr lang="fr-FR" dirty="0" smtClean="0"/>
              <a:t>Une très bonne variété « </a:t>
            </a:r>
            <a:r>
              <a:rPr lang="fr-FR" dirty="0" err="1" smtClean="0"/>
              <a:t>tayberry</a:t>
            </a:r>
            <a:r>
              <a:rPr lang="fr-FR" dirty="0" smtClean="0"/>
              <a:t> » = muroise .</a:t>
            </a:r>
          </a:p>
          <a:p>
            <a:r>
              <a:rPr lang="fr-FR" dirty="0" smtClean="0"/>
              <a:t>Ils poussent dans toutes les bonnes terres de jardin fertiles &amp; fraîches &amp; s’adaptent au calcaire .</a:t>
            </a:r>
          </a:p>
          <a:p>
            <a:r>
              <a:rPr lang="fr-FR" dirty="0" smtClean="0"/>
              <a:t>Prévoir un support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muroi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8001056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</a:t>
            </a:r>
            <a:r>
              <a:rPr lang="fr-FR" dirty="0" err="1" smtClean="0">
                <a:latin typeface="Comic Sans MS" pitchFamily="66" charset="0"/>
              </a:rPr>
              <a:t>rhyncospermum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Faux jasmin – jasmin étoilé .</a:t>
            </a:r>
          </a:p>
          <a:p>
            <a:r>
              <a:rPr lang="fr-FR" dirty="0" smtClean="0"/>
              <a:t>Feuillage persistant , </a:t>
            </a:r>
            <a:r>
              <a:rPr lang="fr-FR" dirty="0" err="1" smtClean="0"/>
              <a:t>cariace</a:t>
            </a:r>
            <a:r>
              <a:rPr lang="fr-FR" dirty="0" smtClean="0"/>
              <a:t> vert foncé lustré prenant une teinte acajou en hiver .</a:t>
            </a:r>
          </a:p>
          <a:p>
            <a:r>
              <a:rPr lang="fr-FR" dirty="0" smtClean="0"/>
              <a:t>De mai </a:t>
            </a:r>
            <a:r>
              <a:rPr lang="fr-FR" dirty="0"/>
              <a:t>à</a:t>
            </a:r>
            <a:r>
              <a:rPr lang="fr-FR" dirty="0" smtClean="0"/>
              <a:t> août , ses fleurs étoilées de 2 à 3 cm ,</a:t>
            </a:r>
          </a:p>
          <a:p>
            <a:r>
              <a:rPr lang="fr-FR" dirty="0" smtClean="0"/>
              <a:t>Blanc crème exhalent un délicieux parfum .</a:t>
            </a:r>
          </a:p>
          <a:p>
            <a:r>
              <a:rPr lang="fr-FR" dirty="0" smtClean="0"/>
              <a:t>Exposition ouest  en terre fertile . Prévoir un support .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omic Sans MS" pitchFamily="66" charset="0"/>
              </a:rPr>
              <a:t>Ryncospermun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4" name="Espace réservé du contenu 3" descr="ryn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6929486" cy="3778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</a:t>
            </a:r>
            <a:r>
              <a:rPr lang="fr-FR" dirty="0" err="1" smtClean="0">
                <a:latin typeface="Comic Sans MS" pitchFamily="66" charset="0"/>
              </a:rPr>
              <a:t>solanum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err="1" smtClean="0">
                <a:latin typeface="Comic Sans MS" pitchFamily="66" charset="0"/>
              </a:rPr>
              <a:t>jasminoides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Espèce semi-persistante au feuillage vert foncé servant de vrilles .</a:t>
            </a:r>
          </a:p>
          <a:p>
            <a:r>
              <a:rPr lang="fr-FR" dirty="0" smtClean="0"/>
              <a:t>Ses fleurs en étoile &amp; 5 pétales bleu pâle ou blanches s’épanouissent d’août à octobre .</a:t>
            </a:r>
          </a:p>
          <a:p>
            <a:r>
              <a:rPr lang="fr-FR" dirty="0" smtClean="0"/>
              <a:t>La variété la plus rustique </a:t>
            </a:r>
            <a:r>
              <a:rPr lang="fr-FR" dirty="0"/>
              <a:t>é</a:t>
            </a:r>
            <a:r>
              <a:rPr lang="fr-FR" dirty="0" smtClean="0"/>
              <a:t>tant « </a:t>
            </a:r>
            <a:r>
              <a:rPr lang="fr-FR" dirty="0" err="1" smtClean="0"/>
              <a:t>glasnevin</a:t>
            </a:r>
            <a:r>
              <a:rPr lang="fr-FR" dirty="0" smtClean="0"/>
              <a:t> » = </a:t>
            </a:r>
            <a:r>
              <a:rPr lang="fr-FR" dirty="0" err="1" smtClean="0"/>
              <a:t>autumnale</a:t>
            </a:r>
            <a:r>
              <a:rPr lang="fr-FR" dirty="0" smtClean="0"/>
              <a:t>  floraison bleu violet se prolongeant en automne .</a:t>
            </a:r>
          </a:p>
          <a:p>
            <a:r>
              <a:rPr lang="fr-FR" dirty="0" smtClean="0"/>
              <a:t>Plantation plein soleil ou mi-ombre en toute bonne terre 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omic Sans MS" pitchFamily="66" charset="0"/>
              </a:rPr>
              <a:t>Solanum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4" name="Espace réservé du contenu 3" descr="solan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71612"/>
            <a:ext cx="5786478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</a:t>
            </a:r>
            <a:r>
              <a:rPr lang="fr-FR" dirty="0" err="1" smtClean="0">
                <a:latin typeface="Comic Sans MS" pitchFamily="66" charset="0"/>
              </a:rPr>
              <a:t>plumbago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Dentelaire du cap .</a:t>
            </a:r>
          </a:p>
          <a:p>
            <a:r>
              <a:rPr lang="fr-FR" dirty="0" smtClean="0"/>
              <a:t>Plante sarmenteuse , feuilles persistantes vert pâle .</a:t>
            </a:r>
          </a:p>
          <a:p>
            <a:r>
              <a:rPr lang="fr-FR" dirty="0" smtClean="0"/>
              <a:t>De juin aux gelées , ses fleurs tubulaires de 3 cm , bleu azur , s’épanouissent en coupes étoilées de 5 pétales .</a:t>
            </a:r>
          </a:p>
          <a:p>
            <a:r>
              <a:rPr lang="fr-FR" dirty="0" smtClean="0"/>
              <a:t>Exposition plein sud en terre fertile ,humifère &amp; perméable . Prévoir un support 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omic Sans MS" pitchFamily="66" charset="0"/>
              </a:rPr>
              <a:t>Plumbago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4" name="Espace réservé du contenu 3" descr="plumba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857364"/>
            <a:ext cx="5857916" cy="37727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L’actinidia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Nous connaissons tous celui qui produit des fruits . La plantation d’un pied mâle pour plusieurs femelles est préférable .</a:t>
            </a:r>
          </a:p>
          <a:p>
            <a:r>
              <a:rPr lang="fr-FR" dirty="0" smtClean="0"/>
              <a:t>Moins connu , l’actinidia </a:t>
            </a:r>
            <a:r>
              <a:rPr lang="fr-FR" dirty="0" err="1" smtClean="0"/>
              <a:t>kolomikta</a:t>
            </a:r>
            <a:r>
              <a:rPr lang="fr-FR" dirty="0" smtClean="0"/>
              <a:t> , variété ornementale , éclatante de couleurs au printemps avec ses feuilles ovales vert tendre qui se panachent de rose &amp; blanc </a:t>
            </a:r>
            <a:r>
              <a:rPr lang="fr-FR" smtClean="0"/>
              <a:t>crème teinté </a:t>
            </a:r>
            <a:r>
              <a:rPr lang="fr-FR" dirty="0" smtClean="0"/>
              <a:t>de pourpre . Fleurs blanches parfumées en juin . Exposition abritée sur un support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Actinidia 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4" name="Espace réservé du contenu 3" descr="actin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28736"/>
            <a:ext cx="5786478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L’</a:t>
            </a:r>
            <a:r>
              <a:rPr lang="fr-FR" dirty="0" err="1" smtClean="0">
                <a:latin typeface="Comic Sans MS" pitchFamily="66" charset="0"/>
              </a:rPr>
              <a:t>akebia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err="1" smtClean="0">
                <a:latin typeface="Comic Sans MS" pitchFamily="66" charset="0"/>
              </a:rPr>
              <a:t>quinata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Son feuillage à 5 folioles est  semi-persistant , vert foncé à revers glauque . En avril apparaissent des grappes  exhalant un parfum épicé &amp; réunissant des fleurs mâles &amp; des fleurs femelles  pourpres 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Prévoir un support.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omic Sans MS" pitchFamily="66" charset="0"/>
              </a:rPr>
              <a:t>Akébia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4" name="Espace réservé du contenu 3" descr="akeb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14488"/>
            <a:ext cx="6286544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omic Sans MS" pitchFamily="66" charset="0"/>
              </a:rPr>
              <a:t>L</a:t>
            </a:r>
            <a:r>
              <a:rPr lang="fr-FR" dirty="0" smtClean="0">
                <a:latin typeface="Comic Sans MS" pitchFamily="66" charset="0"/>
              </a:rPr>
              <a:t>a clématite </a:t>
            </a:r>
            <a:r>
              <a:rPr lang="fr-FR" dirty="0" err="1" smtClean="0">
                <a:latin typeface="Comic Sans MS" pitchFamily="66" charset="0"/>
              </a:rPr>
              <a:t>armandii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Cette variété méconnue mérite une place dans votre jardin .</a:t>
            </a:r>
          </a:p>
          <a:p>
            <a:r>
              <a:rPr lang="fr-FR" dirty="0" smtClean="0"/>
              <a:t> Feuilles persistantes de 10 à15 cm ovales à 5 folioles </a:t>
            </a:r>
          </a:p>
          <a:p>
            <a:r>
              <a:rPr lang="fr-FR" dirty="0" smtClean="0"/>
              <a:t>En mars/avril ses fleurs blanches crème de 5 cm de diamètre exhalent un fort parfum d’oranger .</a:t>
            </a:r>
          </a:p>
          <a:p>
            <a:r>
              <a:rPr lang="fr-FR" dirty="0" smtClean="0"/>
              <a:t>Plantez la en situation abritée ( le pied à l’ombre , la tête au soleil ) elle donne de très bons résultats sous notre climat . Prévoir un support 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Clématite </a:t>
            </a:r>
            <a:r>
              <a:rPr lang="fr-FR" dirty="0" err="1" smtClean="0">
                <a:latin typeface="Comic Sans MS" pitchFamily="66" charset="0"/>
              </a:rPr>
              <a:t>armandii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4" name="Espace réservé du contenu 3" descr="hydrang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857364"/>
            <a:ext cx="4000528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L’ </a:t>
            </a:r>
            <a:r>
              <a:rPr lang="fr-FR" dirty="0" err="1" smtClean="0">
                <a:latin typeface="Comic Sans MS" pitchFamily="66" charset="0"/>
              </a:rPr>
              <a:t>hydrangéa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err="1" smtClean="0">
                <a:latin typeface="Comic Sans MS" pitchFamily="66" charset="0"/>
              </a:rPr>
              <a:t>pétiolaris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Cet hortensia grimpant s’accroche seul grâce à ses racines aériennes .</a:t>
            </a:r>
          </a:p>
          <a:p>
            <a:r>
              <a:rPr lang="fr-FR" dirty="0" smtClean="0"/>
              <a:t>Feuilles caduques .</a:t>
            </a:r>
          </a:p>
          <a:p>
            <a:r>
              <a:rPr lang="fr-FR" dirty="0" smtClean="0"/>
              <a:t>De mai à juillet il se couvre de gracieux corymbes de 15 à 20 cm de diamètre , composés de petites fleurs fertiles blanc verdâtre entourées de fleurs stériles étoilées blanc pur  . Exposition mi ombre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Hydrangea </a:t>
            </a:r>
            <a:r>
              <a:rPr lang="fr-FR" dirty="0" err="1" smtClean="0">
                <a:latin typeface="Comic Sans MS" pitchFamily="66" charset="0"/>
              </a:rPr>
              <a:t>pétiolaris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4" name="Espace réservé du contenu 3" descr="hydrangea-petiolaris-fleu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441</Words>
  <Application>Microsoft Office PowerPoint</Application>
  <PresentationFormat>Affichage à l'écran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Que faire grimper le long d’un mur ? </vt:lpstr>
      <vt:lpstr>L’actinidia </vt:lpstr>
      <vt:lpstr>Actinidia </vt:lpstr>
      <vt:lpstr>L’akebia quinata </vt:lpstr>
      <vt:lpstr>Akébia </vt:lpstr>
      <vt:lpstr>La clématite armandii</vt:lpstr>
      <vt:lpstr>Clématite armandii</vt:lpstr>
      <vt:lpstr>L’ hydrangéa pétiolaris </vt:lpstr>
      <vt:lpstr>Hydrangea pétiolaris </vt:lpstr>
      <vt:lpstr>Le rubus </vt:lpstr>
      <vt:lpstr>Diapositive 11</vt:lpstr>
      <vt:lpstr>Le rhyncospermum </vt:lpstr>
      <vt:lpstr>Ryncospermun </vt:lpstr>
      <vt:lpstr>Le solanum jasminoides </vt:lpstr>
      <vt:lpstr>Solanum </vt:lpstr>
      <vt:lpstr>Le plumbago </vt:lpstr>
      <vt:lpstr>Plumbago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faire grimper le long d’un mur ?</dc:title>
  <dc:creator>OPERATEUR</dc:creator>
  <cp:lastModifiedBy>OPERATEUR</cp:lastModifiedBy>
  <cp:revision>27</cp:revision>
  <dcterms:created xsi:type="dcterms:W3CDTF">2021-03-26T08:49:33Z</dcterms:created>
  <dcterms:modified xsi:type="dcterms:W3CDTF">2021-04-02T08:38:34Z</dcterms:modified>
</cp:coreProperties>
</file>