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30A5-D796-4DA3-8618-FA3EFDB32DB2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6267-0ADE-48A3-856A-7279E6A8D1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succulentes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Les températures en hausse , les réserves d’eau </a:t>
            </a:r>
          </a:p>
          <a:p>
            <a:pPr>
              <a:buNone/>
            </a:pPr>
            <a:r>
              <a:rPr lang="fr-FR" dirty="0"/>
              <a:t>e</a:t>
            </a:r>
            <a:r>
              <a:rPr lang="fr-FR" dirty="0" smtClean="0"/>
              <a:t>n baisse , avec le changement climatique nous </a:t>
            </a:r>
          </a:p>
          <a:p>
            <a:pPr>
              <a:buNone/>
            </a:pPr>
            <a:r>
              <a:rPr lang="fr-FR" dirty="0"/>
              <a:t>a</a:t>
            </a:r>
            <a:r>
              <a:rPr lang="fr-FR" dirty="0" smtClean="0"/>
              <a:t>llons devoir changer nos habitudes .</a:t>
            </a:r>
          </a:p>
          <a:p>
            <a:pPr>
              <a:buNone/>
            </a:pPr>
            <a:r>
              <a:rPr lang="fr-FR" dirty="0" smtClean="0"/>
              <a:t>Engendrées par le réchauffement  de la planète </a:t>
            </a:r>
          </a:p>
          <a:p>
            <a:pPr>
              <a:buNone/>
            </a:pPr>
            <a:r>
              <a:rPr lang="fr-FR" dirty="0"/>
              <a:t>l</a:t>
            </a:r>
            <a:r>
              <a:rPr lang="fr-FR" dirty="0" smtClean="0"/>
              <a:t>es répercussions sont importantes et</a:t>
            </a:r>
          </a:p>
          <a:p>
            <a:pPr>
              <a:buNone/>
            </a:pPr>
            <a:r>
              <a:rPr lang="fr-FR" dirty="0" smtClean="0"/>
              <a:t>nombreuses sur la nature .</a:t>
            </a:r>
          </a:p>
          <a:p>
            <a:pPr>
              <a:buNone/>
            </a:pPr>
            <a:r>
              <a:rPr lang="fr-FR" dirty="0" smtClean="0"/>
              <a:t>Même si cette situation semble loin de nos</a:t>
            </a:r>
          </a:p>
          <a:p>
            <a:pPr>
              <a:buNone/>
            </a:pPr>
            <a:r>
              <a:rPr lang="fr-FR" dirty="0" smtClean="0"/>
              <a:t>préoccupations, les premiers signes se font déjà </a:t>
            </a:r>
          </a:p>
          <a:p>
            <a:pPr>
              <a:buNone/>
            </a:pPr>
            <a:r>
              <a:rPr lang="fr-FR" dirty="0"/>
              <a:t>s</a:t>
            </a:r>
            <a:r>
              <a:rPr lang="fr-FR" dirty="0" smtClean="0"/>
              <a:t>entir .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Les épisodes caniculaires sont de plus en plus fréquents .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Les hivers plus froids .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Les périodes de sécheresse s’allongent     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Alors adoptons 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sz="8800" dirty="0" smtClean="0">
                <a:solidFill>
                  <a:srgbClr val="FF0000"/>
                </a:solidFill>
              </a:rPr>
              <a:t>   Les succulentes  </a:t>
            </a:r>
          </a:p>
          <a:p>
            <a:pPr>
              <a:buNone/>
            </a:pPr>
            <a:r>
              <a:rPr lang="fr-FR" sz="8800" dirty="0">
                <a:solidFill>
                  <a:srgbClr val="FF0000"/>
                </a:solidFill>
              </a:rPr>
              <a:t> </a:t>
            </a:r>
            <a:r>
              <a:rPr lang="fr-FR" sz="8800" dirty="0" smtClean="0">
                <a:solidFill>
                  <a:srgbClr val="FF0000"/>
                </a:solidFill>
              </a:rPr>
              <a:t>              &amp; </a:t>
            </a:r>
          </a:p>
          <a:p>
            <a:pPr>
              <a:buNone/>
            </a:pPr>
            <a:r>
              <a:rPr lang="fr-FR" sz="8800" dirty="0" smtClean="0">
                <a:solidFill>
                  <a:srgbClr val="FF0000"/>
                </a:solidFill>
              </a:rPr>
              <a:t>Les plantes grasses </a:t>
            </a:r>
            <a:endParaRPr lang="fr-FR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succulentes d’extérieur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Leur nom vient du latin </a:t>
            </a:r>
            <a:r>
              <a:rPr lang="fr-FR" dirty="0" err="1" smtClean="0"/>
              <a:t>succulus</a:t>
            </a:r>
            <a:r>
              <a:rPr lang="fr-FR" dirty="0" smtClean="0"/>
              <a:t> « plein de sucre »</a:t>
            </a:r>
          </a:p>
          <a:p>
            <a:r>
              <a:rPr lang="fr-FR" dirty="0" smtClean="0"/>
              <a:t>Elles sont capables de stocker l’eau surtout dans leurs feuilles  ce qui leur permet de résister à l’aridité .</a:t>
            </a:r>
          </a:p>
          <a:p>
            <a:r>
              <a:rPr lang="fr-FR" dirty="0" smtClean="0"/>
              <a:t>Elles ne constituent pas une famille botanique spécifique mais sont de familles bien différentes comme les </a:t>
            </a:r>
            <a:r>
              <a:rPr lang="fr-FR" dirty="0" err="1" smtClean="0"/>
              <a:t>agavacées</a:t>
            </a:r>
            <a:r>
              <a:rPr lang="fr-FR" dirty="0" smtClean="0"/>
              <a:t> ,   les crassulacées &amp; plus surprenant les cucurbitacées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7747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Parmi les succulentes d’extérieur on trouve </a:t>
            </a:r>
            <a:r>
              <a:rPr lang="fr-FR" dirty="0" smtClean="0"/>
              <a:t>des </a:t>
            </a:r>
            <a:r>
              <a:rPr lang="fr-FR" dirty="0" smtClean="0"/>
              <a:t>espèces </a:t>
            </a:r>
            <a:r>
              <a:rPr lang="fr-FR" dirty="0" err="1" smtClean="0"/>
              <a:t>tapissantes</a:t>
            </a:r>
            <a:r>
              <a:rPr lang="fr-FR" dirty="0" smtClean="0"/>
              <a:t>  &amp;  d’autres très hautes 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6" cy="376873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     le </a:t>
            </a:r>
            <a:r>
              <a:rPr lang="fr-FR" dirty="0" err="1" smtClean="0"/>
              <a:t>délosperma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Très tapissant &amp; plus rustique sous notre climat </a:t>
            </a:r>
          </a:p>
          <a:p>
            <a:pPr>
              <a:buNone/>
            </a:pPr>
            <a:r>
              <a:rPr lang="fr-FR" dirty="0" smtClean="0"/>
              <a:t>(surtout le </a:t>
            </a:r>
            <a:r>
              <a:rPr lang="fr-FR" dirty="0" err="1" smtClean="0"/>
              <a:t>coopéri</a:t>
            </a:r>
            <a:r>
              <a:rPr lang="fr-FR" dirty="0" smtClean="0"/>
              <a:t>) il est idéal dans les rocailles , talus &amp; murets . </a:t>
            </a:r>
          </a:p>
          <a:p>
            <a:pPr>
              <a:buNone/>
            </a:pPr>
            <a:r>
              <a:rPr lang="fr-FR" dirty="0" smtClean="0"/>
              <a:t>Jolie floraison rose tout l’été 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sédums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fr-FR" dirty="0" smtClean="0"/>
              <a:t>Il en existe de nombreuses variétés , certains sont rampants comme le sedum acre formant un véritable tapis jaune au printemps , d’autres comme le sedum </a:t>
            </a:r>
            <a:r>
              <a:rPr lang="fr-FR" dirty="0" err="1" smtClean="0"/>
              <a:t>spectabilis</a:t>
            </a:r>
            <a:r>
              <a:rPr lang="fr-FR" dirty="0" smtClean="0"/>
              <a:t> atteignant 50 à 60 cm  au feuillage gris bleu et aux ombelles roses en été 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joubarbe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714620"/>
            <a:ext cx="8186766" cy="3411543"/>
          </a:xfrm>
        </p:spPr>
        <p:txBody>
          <a:bodyPr/>
          <a:lstStyle/>
          <a:p>
            <a:r>
              <a:rPr lang="fr-FR" dirty="0" smtClean="0"/>
              <a:t>Son feuillage disposé en rosette </a:t>
            </a:r>
            <a:r>
              <a:rPr lang="fr-FR" smtClean="0"/>
              <a:t>aux </a:t>
            </a:r>
            <a:r>
              <a:rPr lang="fr-FR" smtClean="0"/>
              <a:t>diverses </a:t>
            </a:r>
            <a:r>
              <a:rPr lang="fr-FR" dirty="0" smtClean="0"/>
              <a:t>teintes  est appréciable en rocailles ou pour couvrir un muret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agaves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3768733"/>
          </a:xfrm>
        </p:spPr>
        <p:txBody>
          <a:bodyPr/>
          <a:lstStyle/>
          <a:p>
            <a:r>
              <a:rPr lang="fr-FR" dirty="0" smtClean="0"/>
              <a:t>Elles ne poussent vraiment très bien qu’en plein sud aux endroits abrités , elles sont excellentes  pour donner une allure méditerranéenne  mais elles portent généralement de grosses épines 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cactus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500305"/>
            <a:ext cx="8186766" cy="3357587"/>
          </a:xfrm>
        </p:spPr>
        <p:txBody>
          <a:bodyPr/>
          <a:lstStyle/>
          <a:p>
            <a:r>
              <a:rPr lang="fr-FR" dirty="0" smtClean="0"/>
              <a:t>Les espèces non gélives peuvent être cultivées en extérieur moyennant certaines précautions </a:t>
            </a:r>
          </a:p>
          <a:p>
            <a:r>
              <a:rPr lang="fr-FR" dirty="0" smtClean="0"/>
              <a:t>De toutes formes et toutes hauteurs leur floraison est magnifique &amp; très éphémère .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bonne adresse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85992"/>
            <a:ext cx="8258204" cy="384017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 </a:t>
            </a:r>
            <a:r>
              <a:rPr lang="fr-FR" dirty="0" err="1" smtClean="0"/>
              <a:t>cactuseraie</a:t>
            </a:r>
            <a:r>
              <a:rPr lang="fr-FR" dirty="0" smtClean="0"/>
              <a:t> de CREISMEAS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29490 GUIPAVAS  </a:t>
            </a:r>
          </a:p>
          <a:p>
            <a:pPr>
              <a:buNone/>
            </a:pPr>
            <a:r>
              <a:rPr lang="fr-FR" dirty="0"/>
              <a:t>e</a:t>
            </a:r>
            <a:r>
              <a:rPr lang="fr-FR" dirty="0" smtClean="0"/>
              <a:t>st ouverte à la visite toute l’année .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288</Words>
  <Application>Microsoft Office PowerPoint</Application>
  <PresentationFormat>Affichage à l'écran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succulentes </vt:lpstr>
      <vt:lpstr>Alors adoptons </vt:lpstr>
      <vt:lpstr>Les succulentes d’extérieur </vt:lpstr>
      <vt:lpstr>Parmi les succulentes d’extérieur on trouve des espèces tapissantes  &amp;  d’autres très hautes  </vt:lpstr>
      <vt:lpstr>Les sédums </vt:lpstr>
      <vt:lpstr>La joubarbe </vt:lpstr>
      <vt:lpstr>Les agaves </vt:lpstr>
      <vt:lpstr>Les cactus </vt:lpstr>
      <vt:lpstr>Une bonne adresse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succulentes</dc:title>
  <dc:creator>OPERATEUR</dc:creator>
  <cp:lastModifiedBy>OPERATEUR</cp:lastModifiedBy>
  <cp:revision>13</cp:revision>
  <dcterms:created xsi:type="dcterms:W3CDTF">2021-05-31T06:55:53Z</dcterms:created>
  <dcterms:modified xsi:type="dcterms:W3CDTF">2021-05-31T11:37:06Z</dcterms:modified>
</cp:coreProperties>
</file>