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5501C-DA72-4870-AA75-E2A8E7947182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0BD87-0C35-4989-84D4-62E9BF0ED9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4FD8-287C-4E5D-BAE7-B17E4269C9F1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25143-BC74-4FE8-96A0-954BF62D65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 idx="4294967295"/>
          </p:nvPr>
        </p:nvSpPr>
        <p:spPr>
          <a:xfrm>
            <a:off x="571472" y="357166"/>
            <a:ext cx="7929618" cy="5715040"/>
          </a:xfrm>
        </p:spPr>
        <p:txBody>
          <a:bodyPr>
            <a:normAutofit fontScale="90000"/>
          </a:bodyPr>
          <a:lstStyle/>
          <a:p>
            <a:r>
              <a:rPr lang="fr-FR" sz="9600" dirty="0" smtClean="0">
                <a:solidFill>
                  <a:srgbClr val="FF0000"/>
                </a:solidFill>
                <a:latin typeface="Comic Sans MS" pitchFamily="66" charset="0"/>
              </a:rPr>
              <a:t>Plantons un massif </a:t>
            </a:r>
            <a:br>
              <a:rPr lang="fr-FR" sz="9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9600" dirty="0" smtClean="0">
                <a:solidFill>
                  <a:srgbClr val="FF0000"/>
                </a:solidFill>
                <a:latin typeface="Comic Sans MS" pitchFamily="66" charset="0"/>
              </a:rPr>
              <a:t>au </a:t>
            </a:r>
            <a:br>
              <a:rPr lang="fr-FR" sz="9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9600" dirty="0" smtClean="0">
                <a:solidFill>
                  <a:srgbClr val="FF0000"/>
                </a:solidFill>
                <a:latin typeface="Comic Sans MS" pitchFamily="66" charset="0"/>
              </a:rPr>
              <a:t>soleil</a:t>
            </a:r>
            <a:endParaRPr lang="fr-FR" sz="9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omic Sans MS" pitchFamily="66" charset="0"/>
              </a:rPr>
              <a:t>L</a:t>
            </a:r>
            <a:r>
              <a:rPr lang="fr-FR" dirty="0" smtClean="0">
                <a:latin typeface="Comic Sans MS" pitchFamily="66" charset="0"/>
              </a:rPr>
              <a:t>a lavande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357430"/>
            <a:ext cx="8258204" cy="3768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latin typeface="Comic Sans MS" pitchFamily="66" charset="0"/>
              </a:rPr>
              <a:t>E</a:t>
            </a:r>
            <a:r>
              <a:rPr lang="fr-FR" dirty="0" smtClean="0">
                <a:latin typeface="Comic Sans MS" pitchFamily="66" charset="0"/>
              </a:rPr>
              <a:t>lle est particulièrement résistante à 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la sécheresse , aux embruns &amp; aux oublis d’arrosage . Taillez la un peu en dessous des dernières feuilles après sa floraison pour </a:t>
            </a:r>
            <a:r>
              <a:rPr lang="fr-FR" dirty="0">
                <a:latin typeface="Comic Sans MS" pitchFamily="66" charset="0"/>
              </a:rPr>
              <a:t>é</a:t>
            </a:r>
            <a:r>
              <a:rPr lang="fr-FR" dirty="0" smtClean="0">
                <a:latin typeface="Comic Sans MS" pitchFamily="66" charset="0"/>
              </a:rPr>
              <a:t>viter qu’elle ne se dégarnisse à sa base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lantana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Idéal pour jardinières mais aussi en pleine terre .</a:t>
            </a:r>
          </a:p>
          <a:p>
            <a:r>
              <a:rPr lang="fr-FR" dirty="0" smtClean="0">
                <a:latin typeface="Comic Sans MS" pitchFamily="66" charset="0"/>
              </a:rPr>
              <a:t>L’odeur aromatique du feuillage est très particulière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La myrte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Originaire du bassin méditerranéen ,il s’agit d’un arbuste persistant &amp; aromatique à fleurs blanches 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romarin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Cette aromatique est très résistante au chaud &amp; au sec .</a:t>
            </a:r>
          </a:p>
          <a:p>
            <a:r>
              <a:rPr lang="fr-FR" dirty="0" smtClean="0">
                <a:latin typeface="Comic Sans MS" pitchFamily="66" charset="0"/>
              </a:rPr>
              <a:t>Il existe des variétés couvre-sol .</a:t>
            </a:r>
          </a:p>
          <a:p>
            <a:r>
              <a:rPr lang="fr-FR" dirty="0" smtClean="0">
                <a:latin typeface="Comic Sans MS" pitchFamily="66" charset="0"/>
              </a:rPr>
              <a:t>Il suffit de le tailler après floraison afin qu’il ne se dégarnisse pas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pélargonium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Cette vivace est idéale pour les balcons &amp; jardinières , elle se développe aussi très bien au jardin . Retirez manuellement la totalité du feuillage après l’hiver . 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</a:t>
            </a:r>
            <a:r>
              <a:rPr lang="fr-FR" dirty="0" err="1" smtClean="0">
                <a:latin typeface="Comic Sans MS" pitchFamily="66" charset="0"/>
              </a:rPr>
              <a:t>pérovskia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Surnommé aussi lavande russe il réclame du </a:t>
            </a:r>
            <a:r>
              <a:rPr lang="fr-FR" smtClean="0">
                <a:latin typeface="Comic Sans MS" pitchFamily="66" charset="0"/>
              </a:rPr>
              <a:t>plein </a:t>
            </a:r>
            <a:r>
              <a:rPr lang="fr-FR" smtClean="0">
                <a:latin typeface="Comic Sans MS" pitchFamily="66" charset="0"/>
              </a:rPr>
              <a:t>soleil, </a:t>
            </a:r>
            <a:r>
              <a:rPr lang="fr-FR" dirty="0" smtClean="0">
                <a:latin typeface="Comic Sans MS" pitchFamily="66" charset="0"/>
              </a:rPr>
              <a:t>un arrosage modéré  et une terre fertile . Taillez le ras terre après la floraison. 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La ciste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2000265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Comic Sans MS" pitchFamily="66" charset="0"/>
              </a:rPr>
              <a:t>Cette « rose du soleil »originaire des canaries  supporte les sols caillouteux &amp; pauvres . Rabattez la légèrement après l’hiver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Les </a:t>
            </a:r>
            <a:r>
              <a:rPr lang="fr-FR" dirty="0" err="1" smtClean="0">
                <a:latin typeface="Comic Sans MS" pitchFamily="66" charset="0"/>
              </a:rPr>
              <a:t>céanothes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Au feuillage persistant, on y retrouve des formes diverses allant de l’arbre érigé de 5m à l’arbuste rampant. 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</a:t>
            </a:r>
            <a:r>
              <a:rPr lang="fr-FR" dirty="0" err="1" smtClean="0">
                <a:latin typeface="Comic Sans MS" pitchFamily="66" charset="0"/>
              </a:rPr>
              <a:t>framantodendron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/>
          <a:lstStyle/>
          <a:p>
            <a:r>
              <a:rPr lang="fr-FR" dirty="0">
                <a:latin typeface="Comic Sans MS" pitchFamily="66" charset="0"/>
              </a:rPr>
              <a:t>S</a:t>
            </a:r>
            <a:r>
              <a:rPr lang="fr-FR" dirty="0" smtClean="0">
                <a:latin typeface="Comic Sans MS" pitchFamily="66" charset="0"/>
              </a:rPr>
              <a:t>a croissance est rapide &amp; vigoureuse,  sa floraison jaune s’étale de juin à sept . Il préfère les sols un peu secs &amp; une exposition abritée du vent .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En vrac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Comic Sans MS" pitchFamily="66" charset="0"/>
              </a:rPr>
              <a:t>Citons aussi : le </a:t>
            </a:r>
            <a:r>
              <a:rPr lang="fr-FR" dirty="0" err="1" smtClean="0">
                <a:latin typeface="Comic Sans MS" pitchFamily="66" charset="0"/>
              </a:rPr>
              <a:t>feijoa</a:t>
            </a:r>
            <a:r>
              <a:rPr lang="fr-FR" dirty="0" smtClean="0">
                <a:latin typeface="Comic Sans MS" pitchFamily="66" charset="0"/>
              </a:rPr>
              <a:t> , l’arbousier , l’armoise arbuste , le </a:t>
            </a:r>
            <a:r>
              <a:rPr lang="fr-FR" dirty="0" err="1" smtClean="0">
                <a:latin typeface="Comic Sans MS" pitchFamily="66" charset="0"/>
              </a:rPr>
              <a:t>senecio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 err="1" smtClean="0">
                <a:latin typeface="Comic Sans MS" pitchFamily="66" charset="0"/>
              </a:rPr>
              <a:t>greyi</a:t>
            </a:r>
            <a:r>
              <a:rPr lang="fr-FR" dirty="0" smtClean="0">
                <a:latin typeface="Comic Sans MS" pitchFamily="66" charset="0"/>
              </a:rPr>
              <a:t> ,le </a:t>
            </a:r>
            <a:r>
              <a:rPr lang="fr-FR" dirty="0" err="1" smtClean="0">
                <a:latin typeface="Comic Sans MS" pitchFamily="66" charset="0"/>
              </a:rPr>
              <a:t>caesalpinia</a:t>
            </a:r>
            <a:r>
              <a:rPr lang="fr-FR" dirty="0" smtClean="0">
                <a:latin typeface="Comic Sans MS" pitchFamily="66" charset="0"/>
              </a:rPr>
              <a:t>, le </a:t>
            </a:r>
            <a:r>
              <a:rPr lang="fr-FR" dirty="0" err="1" smtClean="0">
                <a:latin typeface="Comic Sans MS" pitchFamily="66" charset="0"/>
              </a:rPr>
              <a:t>callistémon</a:t>
            </a:r>
            <a:r>
              <a:rPr lang="fr-FR" dirty="0" smtClean="0">
                <a:latin typeface="Comic Sans MS" pitchFamily="66" charset="0"/>
              </a:rPr>
              <a:t> , le </a:t>
            </a:r>
            <a:r>
              <a:rPr lang="fr-FR" dirty="0" err="1" smtClean="0">
                <a:latin typeface="Comic Sans MS" pitchFamily="66" charset="0"/>
              </a:rPr>
              <a:t>plumbago</a:t>
            </a:r>
            <a:r>
              <a:rPr lang="fr-FR" dirty="0" smtClean="0">
                <a:latin typeface="Comic Sans MS" pitchFamily="66" charset="0"/>
              </a:rPr>
              <a:t> arbustif, le </a:t>
            </a:r>
            <a:r>
              <a:rPr lang="fr-FR" dirty="0" err="1" smtClean="0">
                <a:latin typeface="Comic Sans MS" pitchFamily="66" charset="0"/>
              </a:rPr>
              <a:t>clérodendron</a:t>
            </a:r>
            <a:r>
              <a:rPr lang="fr-FR" dirty="0" smtClean="0">
                <a:latin typeface="Comic Sans MS" pitchFamily="66" charset="0"/>
              </a:rPr>
              <a:t>, le </a:t>
            </a:r>
            <a:r>
              <a:rPr lang="fr-FR" dirty="0" err="1" smtClean="0">
                <a:latin typeface="Comic Sans MS" pitchFamily="66" charset="0"/>
              </a:rPr>
              <a:t>colutéa</a:t>
            </a:r>
            <a:r>
              <a:rPr lang="fr-FR" dirty="0" smtClean="0">
                <a:latin typeface="Comic Sans MS" pitchFamily="66" charset="0"/>
              </a:rPr>
              <a:t>, le </a:t>
            </a:r>
            <a:r>
              <a:rPr lang="fr-FR" dirty="0" err="1" smtClean="0">
                <a:latin typeface="Comic Sans MS" pitchFamily="66" charset="0"/>
              </a:rPr>
              <a:t>grévilléa</a:t>
            </a:r>
            <a:r>
              <a:rPr lang="fr-FR" dirty="0" smtClean="0">
                <a:latin typeface="Comic Sans MS" pitchFamily="66" charset="0"/>
              </a:rPr>
              <a:t> , l’</a:t>
            </a:r>
            <a:r>
              <a:rPr lang="fr-FR" dirty="0" err="1" smtClean="0">
                <a:latin typeface="Comic Sans MS" pitchFamily="66" charset="0"/>
              </a:rPr>
              <a:t>halimiocistus</a:t>
            </a:r>
            <a:r>
              <a:rPr lang="fr-FR" dirty="0" smtClean="0">
                <a:latin typeface="Comic Sans MS" pitchFamily="66" charset="0"/>
              </a:rPr>
              <a:t> , les pittosporums , le grenadier, le </a:t>
            </a:r>
            <a:r>
              <a:rPr lang="fr-FR" dirty="0" err="1" smtClean="0">
                <a:latin typeface="Comic Sans MS" pitchFamily="66" charset="0"/>
              </a:rPr>
              <a:t>rhaphiolepis</a:t>
            </a:r>
            <a:r>
              <a:rPr lang="fr-FR" dirty="0" smtClean="0">
                <a:latin typeface="Comic Sans MS" pitchFamily="66" charset="0"/>
              </a:rPr>
              <a:t> , la santoline , les sauges arbustives &amp; officinales , le thym , le </a:t>
            </a:r>
            <a:r>
              <a:rPr lang="fr-FR" dirty="0" err="1" smtClean="0">
                <a:latin typeface="Comic Sans MS" pitchFamily="66" charset="0"/>
              </a:rPr>
              <a:t>teucrium</a:t>
            </a:r>
            <a:r>
              <a:rPr lang="fr-FR" dirty="0" smtClean="0">
                <a:latin typeface="Comic Sans MS" pitchFamily="66" charset="0"/>
              </a:rPr>
              <a:t> , le vitex , le convolvulus ,le </a:t>
            </a:r>
            <a:r>
              <a:rPr lang="fr-FR" dirty="0" err="1" smtClean="0">
                <a:latin typeface="Comic Sans MS" pitchFamily="66" charset="0"/>
              </a:rPr>
              <a:t>leptospermum</a:t>
            </a:r>
            <a:r>
              <a:rPr lang="fr-FR" dirty="0" smtClean="0">
                <a:latin typeface="Comic Sans MS" pitchFamily="66" charset="0"/>
              </a:rPr>
              <a:t>, le cinéraire maritime , le </a:t>
            </a:r>
            <a:r>
              <a:rPr lang="fr-FR" dirty="0" err="1" smtClean="0">
                <a:latin typeface="Comic Sans MS" pitchFamily="66" charset="0"/>
              </a:rPr>
              <a:t>solanum</a:t>
            </a:r>
            <a:r>
              <a:rPr lang="fr-FR" dirty="0" smtClean="0">
                <a:latin typeface="Comic Sans MS" pitchFamily="66" charset="0"/>
              </a:rPr>
              <a:t> &amp; bien d’autres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297634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omic Sans MS" pitchFamily="66" charset="0"/>
              </a:rPr>
              <a:t>Nous attendons le soleil &amp; la chaleur mais lorsqu’ils arrivent,  la sécheresse fait souffrir nos plantations .</a:t>
            </a:r>
            <a:br>
              <a:rPr lang="fr-FR" dirty="0" smtClean="0">
                <a:latin typeface="Comic Sans MS" pitchFamily="66" charset="0"/>
              </a:rPr>
            </a:br>
            <a:r>
              <a:rPr lang="fr-FR" dirty="0" smtClean="0">
                <a:latin typeface="Comic Sans MS" pitchFamily="66" charset="0"/>
              </a:rPr>
              <a:t>Pour pallier à cela choisissons des plantes qui supportent le sec &amp; le chaud ,</a:t>
            </a:r>
            <a:br>
              <a:rPr lang="fr-FR" dirty="0" smtClean="0">
                <a:latin typeface="Comic Sans MS" pitchFamily="66" charset="0"/>
              </a:rPr>
            </a:br>
            <a:r>
              <a:rPr lang="fr-FR" dirty="0" smtClean="0">
                <a:latin typeface="Comic Sans MS" pitchFamily="66" charset="0"/>
              </a:rPr>
              <a:t>ce qui nous permettra aussi de faire des économies d’eau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  <a:latin typeface="Comic Sans MS" pitchFamily="66" charset="0"/>
              </a:rPr>
              <a:t>L’anthémis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2928935"/>
            <a:ext cx="8229600" cy="1571636"/>
          </a:xfrm>
        </p:spPr>
        <p:txBody>
          <a:bodyPr/>
          <a:lstStyle/>
          <a:p>
            <a:pPr>
              <a:buNone/>
            </a:pPr>
            <a:r>
              <a:rPr lang="fr-FR" dirty="0">
                <a:latin typeface="Comic Sans MS" pitchFamily="66" charset="0"/>
              </a:rPr>
              <a:t>I</a:t>
            </a:r>
            <a:r>
              <a:rPr lang="fr-FR" dirty="0" smtClean="0">
                <a:latin typeface="Comic Sans MS" pitchFamily="66" charset="0"/>
              </a:rPr>
              <a:t>l réclame un sol fertile &amp; bien drainé.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Mettez un paillage pour l’hiver.    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  <a:latin typeface="Comic Sans MS" pitchFamily="66" charset="0"/>
              </a:rPr>
              <a:t>Le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 err="1" smtClean="0">
                <a:solidFill>
                  <a:srgbClr val="00B0F0"/>
                </a:solidFill>
                <a:latin typeface="Comic Sans MS" pitchFamily="66" charset="0"/>
              </a:rPr>
              <a:t>dasylirion</a:t>
            </a:r>
            <a:endParaRPr lang="fr-FR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3286125"/>
            <a:ext cx="7972452" cy="19288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  Cette plante du désert (proche des agaves) de forme graphique se cultive aussi bien en pot qu’en terre .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Il ne lui faut que de la chaleur &amp; du soleil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3"/>
                </a:solidFill>
                <a:latin typeface="Comic Sans MS" pitchFamily="66" charset="0"/>
              </a:rPr>
              <a:t>Le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 err="1" smtClean="0">
                <a:solidFill>
                  <a:schemeClr val="accent3"/>
                </a:solidFill>
                <a:latin typeface="Comic Sans MS" pitchFamily="66" charset="0"/>
              </a:rPr>
              <a:t>dorathéanthus</a:t>
            </a:r>
            <a:r>
              <a:rPr lang="fr-FR" dirty="0" smtClean="0">
                <a:solidFill>
                  <a:schemeClr val="accent3"/>
                </a:solidFill>
                <a:latin typeface="Comic Sans MS" pitchFamily="66" charset="0"/>
              </a:rPr>
              <a:t/>
            </a:r>
            <a:br>
              <a:rPr lang="fr-FR" dirty="0" smtClean="0">
                <a:solidFill>
                  <a:schemeClr val="accent3"/>
                </a:solidFill>
                <a:latin typeface="Comic Sans MS" pitchFamily="66" charset="0"/>
              </a:rPr>
            </a:br>
            <a:r>
              <a:rPr lang="fr-FR" sz="2800" dirty="0" smtClean="0">
                <a:solidFill>
                  <a:schemeClr val="accent3"/>
                </a:solidFill>
                <a:latin typeface="Comic Sans MS" pitchFamily="66" charset="0"/>
              </a:rPr>
              <a:t>((</a:t>
            </a:r>
            <a:r>
              <a:rPr lang="fr-FR" sz="3200" dirty="0" err="1" smtClean="0">
                <a:solidFill>
                  <a:schemeClr val="accent3"/>
                </a:solidFill>
                <a:latin typeface="Comic Sans MS" pitchFamily="66" charset="0"/>
              </a:rPr>
              <a:t>ficoides</a:t>
            </a:r>
            <a:r>
              <a:rPr lang="fr-FR" sz="3200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fr-FR" sz="2800" dirty="0" smtClean="0">
                <a:solidFill>
                  <a:schemeClr val="accent3"/>
                </a:solidFill>
                <a:latin typeface="Comic Sans MS" pitchFamily="66" charset="0"/>
              </a:rPr>
              <a:t>))</a:t>
            </a:r>
            <a:endParaRPr lang="fr-FR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2714621"/>
            <a:ext cx="8043890" cy="1357322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De croissance rapide , il lui faut de fortes chaleurs pour se développer.  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>L’</a:t>
            </a:r>
            <a:r>
              <a:rPr lang="fr-FR" dirty="0" err="1" smtClean="0">
                <a:solidFill>
                  <a:srgbClr val="C00000"/>
                </a:solidFill>
                <a:latin typeface="Comic Sans MS" pitchFamily="66" charset="0"/>
              </a:rPr>
              <a:t>échéveria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3357562"/>
            <a:ext cx="8258204" cy="2768601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communément surnommé artichaut, cette plante grasse  aime le sec &amp; la chaleur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L’</a:t>
            </a:r>
            <a:r>
              <a:rPr lang="fr-FR" dirty="0" err="1" smtClean="0">
                <a:latin typeface="Comic Sans MS" pitchFamily="66" charset="0"/>
              </a:rPr>
              <a:t>euryops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3071810"/>
            <a:ext cx="8258204" cy="3054353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Il lui faut du plein soleil mais pas d’exposition brulante . Supprimez les fleurs fanées régulièrement . En pot pensez à mettre de l’engrais 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  <a:latin typeface="Comic Sans MS" pitchFamily="66" charset="0"/>
              </a:rPr>
              <a:t>Le</a:t>
            </a: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dirty="0" err="1" smtClean="0">
                <a:solidFill>
                  <a:srgbClr val="C00000"/>
                </a:solidFill>
                <a:latin typeface="Comic Sans MS" pitchFamily="66" charset="0"/>
              </a:rPr>
              <a:t>gazania</a:t>
            </a: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857496"/>
            <a:ext cx="8258204" cy="3268667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Très connu , il supporte même la sécheresse , c’est entre mai &amp; octobre qu’il vous offrira ses plus belles fleurs. 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laurier rose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3071810"/>
            <a:ext cx="8186766" cy="3054353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Très méditerranéen , une fois bien installé ( plein sud ) il ne nécessite aucun arrosage la deuxième année .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Taillez le après l’hiver . 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490</Words>
  <Application>Microsoft Office PowerPoint</Application>
  <PresentationFormat>Affichage à l'écran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Plantons un massif  au  soleil</vt:lpstr>
      <vt:lpstr>Nous attendons le soleil &amp; la chaleur mais lorsqu’ils arrivent,  la sécheresse fait souffrir nos plantations . Pour pallier à cela choisissons des plantes qui supportent le sec &amp; le chaud , ce qui nous permettra aussi de faire des économies d’eau .</vt:lpstr>
      <vt:lpstr>L’anthémis </vt:lpstr>
      <vt:lpstr>Le dasylirion</vt:lpstr>
      <vt:lpstr>Le dorathéanthus ((ficoides ))</vt:lpstr>
      <vt:lpstr>L’échéveria </vt:lpstr>
      <vt:lpstr>L’euryops</vt:lpstr>
      <vt:lpstr>Le gazania </vt:lpstr>
      <vt:lpstr>Le laurier rose </vt:lpstr>
      <vt:lpstr>La lavande </vt:lpstr>
      <vt:lpstr>Le lantana </vt:lpstr>
      <vt:lpstr>La myrte</vt:lpstr>
      <vt:lpstr>Le romarin</vt:lpstr>
      <vt:lpstr>Le pélargonium </vt:lpstr>
      <vt:lpstr>Le pérovskia </vt:lpstr>
      <vt:lpstr>La ciste</vt:lpstr>
      <vt:lpstr>Les céanothes </vt:lpstr>
      <vt:lpstr>Le framantodendron </vt:lpstr>
      <vt:lpstr>En vrac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Planter un massif au soleil</dc:title>
  <dc:creator>OPERATEUR</dc:creator>
  <cp:lastModifiedBy>OPERATEUR</cp:lastModifiedBy>
  <cp:revision>41</cp:revision>
  <dcterms:created xsi:type="dcterms:W3CDTF">2021-05-01T08:25:39Z</dcterms:created>
  <dcterms:modified xsi:type="dcterms:W3CDTF">2021-05-01T13:03:13Z</dcterms:modified>
</cp:coreProperties>
</file>